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7" r:id="rId21"/>
    <p:sldId id="280" r:id="rId22"/>
    <p:sldId id="282" r:id="rId23"/>
    <p:sldId id="283" r:id="rId24"/>
    <p:sldId id="265" r:id="rId25"/>
    <p:sldId id="285" r:id="rId26"/>
    <p:sldId id="288" r:id="rId27"/>
    <p:sldId id="286" r:id="rId28"/>
    <p:sldId id="289" r:id="rId29"/>
    <p:sldId id="290" r:id="rId30"/>
    <p:sldId id="291" r:id="rId31"/>
    <p:sldId id="292" r:id="rId32"/>
    <p:sldId id="28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7"/>
            <p14:sldId id="280"/>
            <p14:sldId id="282"/>
            <p14:sldId id="283"/>
            <p14:sldId id="265"/>
            <p14:sldId id="285"/>
            <p14:sldId id="288"/>
            <p14:sldId id="286"/>
            <p14:sldId id="289"/>
            <p14:sldId id="290"/>
            <p14:sldId id="291"/>
            <p14:sldId id="29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35800"/>
    <a:srgbClr val="E82143"/>
    <a:srgbClr val="2AEE75"/>
    <a:srgbClr val="EAF8EA"/>
    <a:srgbClr val="E9F8E9"/>
    <a:srgbClr val="FBFDFB"/>
    <a:srgbClr val="DEF6DE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11"/>
    <p:restoredTop sz="96868" autoAdjust="0"/>
  </p:normalViewPr>
  <p:slideViewPr>
    <p:cSldViewPr snapToGrid="0" snapToObjects="1">
      <p:cViewPr>
        <p:scale>
          <a:sx n="155" d="100"/>
          <a:sy n="155" d="100"/>
        </p:scale>
        <p:origin x="1080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7" Type="http://schemas.openxmlformats.org/officeDocument/2006/relationships/hyperlink" Target="https://cran.r-project.org/package=polymapR" TargetMode="External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package=polyRAD" TargetMode="External"/><Relationship Id="rId5" Type="http://schemas.openxmlformats.org/officeDocument/2006/relationships/hyperlink" Target="https://cran.r-project.org/package=updog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4" descr="http://www.gavi.org/uploadedImages/About_the_Alliance/Partners_in_the_Alliance/Logos/gates-foundation_34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91" y="5318902"/>
            <a:ext cx="2382464" cy="9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16468" r="25761" b="22229"/>
          <a:stretch/>
        </p:blipFill>
        <p:spPr bwMode="auto">
          <a:xfrm>
            <a:off x="-4" y="4548199"/>
            <a:ext cx="1327487" cy="206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529559" y="6488668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CGDG Seminar Series – November 10, 2020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D2136-498D-5940-AE98-AE2CC26B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16" y="4785624"/>
            <a:ext cx="2419764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filter_missing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filter.thres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filter_missing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filter.thres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filter_segregation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dat,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chisq.pval.thres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0.05/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dat$n.mrk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39805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parallel::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detectCores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est_pairwise_rf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ncpus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tpt$pairwise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[1:10]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tpt$pairwise$`1-10`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first.mrk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second.mrk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12C3F-61CF-D64D-B866-F770CFE08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"/>
          <a:stretch/>
        </p:blipFill>
        <p:spPr>
          <a:xfrm>
            <a:off x="4383074" y="3253404"/>
            <a:ext cx="4244056" cy="323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280D2-A488-6545-9B52-85F3FFDF4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247872"/>
            <a:ext cx="2623546" cy="9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rf_list_to_matrix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(tpt,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ncpus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get_genomic_order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make_seq_mappoly(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s.gen.ord$seq.mrk.names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53029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rf_snp_filter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input.twopt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tpt,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thresh.LOD.ph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thresh.LOD.rf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thresh.rf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0.25,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probs = c(0.05, 0.95))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 &lt;- make_mat_mappoly(m, sf)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F1E3-F8B4-3141-A714-4403ED9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07" y="3128609"/>
            <a:ext cx="4589513" cy="3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group_mappoly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(mf,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expected.groups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comp.mat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genomic.info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get_genomic_order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mds_mappoly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est_rf_hmm_sequential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input.seq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start.set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thres.hmm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extend.tail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tol.final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phase.number.limit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sub.map.size.diff.limit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</a:t>
            </a:r>
            <a:r>
              <a:rPr lang="en-US" sz="10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info.tail</a:t>
            </a: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mrk.names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Appendix: meiotic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mrk.names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cex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mrk.names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left.lim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right.lim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723737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calc_genoprob_error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(input.map = lg1.geno.map.err,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h1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calc_homoprob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plot(h1, ind = 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80850-E343-A84B-A5BD-6A4599BD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71" y="2560639"/>
            <a:ext cx="6583586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calc_prefpair_profiles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min.y.prof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0.25,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max.y.prof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X$maps[[1]]$seq.rf &lt;- rep(0.01,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length(X$maps[[1]]$seq.rf))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05753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E226F-B40F-DC4A-9D5A-77EFD2560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41" y="4548301"/>
            <a:ext cx="5152117" cy="19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97" y="1377146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387073" y="1375921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405659" y="1375921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83" y="2968712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612" y="2955459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219" y="2955458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2426" y="2916328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97" y="4562958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7970" y="4562958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0194" y="4562959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3243" y="4563192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MDS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304256" y="1690688"/>
            <a:ext cx="3911847" cy="21923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LGS.mds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LGS.mds[[ch]]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1988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2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78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9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628650" y="2252357"/>
            <a:ext cx="8202529" cy="36380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NULL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 in c(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)){ </a:t>
            </a: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the complete dataset use 1:12 instead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"Loading chromosome"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srgbClr val="AD005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(pattern = paste0(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i),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x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/mmollina/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MAPpoly_vignettes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/raw/master/data/BT/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sweetpotato_chr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address &lt;- paste0(x,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address,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quiet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.1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"PARENT1"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verbose = FALSE)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merge_datasets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944479" y="1420162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VCF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88A38-994B-A248-B8D9-51A51013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13" y="2045810"/>
            <a:ext cx="430129" cy="522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16" y="2075002"/>
            <a:ext cx="552007" cy="4643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7111B2-6394-AF44-B11D-D104C05A63F7}"/>
              </a:ext>
            </a:extLst>
          </p:cNvPr>
          <p:cNvSpPr/>
          <p:nvPr/>
        </p:nvSpPr>
        <p:spPr>
          <a:xfrm>
            <a:off x="7778252" y="2073280"/>
            <a:ext cx="467832" cy="46783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0478"/>
            <a:ext cx="3609053" cy="4111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Supported datasets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MAPpoly files</a:t>
            </a:r>
          </a:p>
          <a:p>
            <a:pPr lvl="1"/>
            <a:r>
              <a:rPr lang="en-US" sz="2800" dirty="0"/>
              <a:t>Discrete dosage</a:t>
            </a:r>
          </a:p>
          <a:p>
            <a:pPr lvl="1"/>
            <a:r>
              <a:rPr lang="en-US" sz="2800" dirty="0"/>
              <a:t>Dosage Probability</a:t>
            </a:r>
          </a:p>
          <a:p>
            <a:r>
              <a:rPr lang="en-US" sz="2800" dirty="0"/>
              <a:t>CSV files</a:t>
            </a:r>
          </a:p>
          <a:p>
            <a:r>
              <a:rPr lang="en-US" sz="2800" dirty="0">
                <a:hlinkClick r:id="rId2"/>
              </a:rPr>
              <a:t>fitPoly</a:t>
            </a:r>
            <a:r>
              <a:rPr lang="en-US" sz="2800" dirty="0"/>
              <a:t> files</a:t>
            </a:r>
          </a:p>
          <a:p>
            <a:r>
              <a:rPr lang="en-US" sz="2800" dirty="0"/>
              <a:t>VCF files</a:t>
            </a:r>
          </a:p>
          <a:p>
            <a:pPr lvl="1"/>
            <a:r>
              <a:rPr lang="en-US" sz="2800" dirty="0"/>
              <a:t>Discrete dosage</a:t>
            </a:r>
          </a:p>
          <a:p>
            <a:pPr lvl="1"/>
            <a:r>
              <a:rPr lang="en-US" sz="2800" dirty="0"/>
              <a:t>Dosage Probability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A2BAAE-3656-514F-900D-72ECCD754FC3}"/>
              </a:ext>
            </a:extLst>
          </p:cNvPr>
          <p:cNvSpPr txBox="1">
            <a:spLocks/>
          </p:cNvSpPr>
          <p:nvPr/>
        </p:nvSpPr>
        <p:spPr>
          <a:xfrm>
            <a:off x="4906299" y="2086350"/>
            <a:ext cx="3404935" cy="3256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Supported R objects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r>
              <a:rPr lang="en-US" sz="2800" dirty="0">
                <a:hlinkClick r:id="rId5"/>
              </a:rPr>
              <a:t>updog</a:t>
            </a:r>
            <a:r>
              <a:rPr lang="en-US" sz="2800" dirty="0"/>
              <a:t> objects</a:t>
            </a:r>
          </a:p>
          <a:p>
            <a:r>
              <a:rPr lang="en-US" sz="2800" dirty="0">
                <a:hlinkClick r:id="rId6"/>
              </a:rPr>
              <a:t>polyRAD</a:t>
            </a:r>
            <a:r>
              <a:rPr lang="en-US" sz="2800" dirty="0"/>
              <a:t> objects</a:t>
            </a:r>
          </a:p>
          <a:p>
            <a:r>
              <a:rPr lang="en-US" sz="2800" dirty="0">
                <a:hlinkClick r:id="rId7"/>
              </a:rPr>
              <a:t>polymapR</a:t>
            </a:r>
            <a:endParaRPr lang="en-US" sz="2800" dirty="0"/>
          </a:p>
          <a:p>
            <a:pPr lvl="1"/>
            <a:r>
              <a:rPr lang="en-US" sz="2800" dirty="0"/>
              <a:t>datasets</a:t>
            </a:r>
          </a:p>
          <a:p>
            <a:pPr lvl="1"/>
            <a:r>
              <a:rPr lang="en-US" sz="2800" dirty="0"/>
              <a:t>maps 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path_to_input_file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read_geno_prob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path_to_input_file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read_geno_csv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path_to_input_file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read_fitpoly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path_to_input_file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82025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path_to_input_file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min.gt.depth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min.av.depth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import_from_updog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= 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input_multidog_object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polyRAD::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polyrad_object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import_data_from_polymapR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input.</a:t>
            </a:r>
            <a:r>
              <a:rPr lang="en-US" sz="12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polymapR_screened_data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import_phased_maplist_from_polymapR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maplist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phased_maplist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26828" y="2125676"/>
            <a:ext cx="8829412" cy="33013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"~/repos/SCRI/MAPpoly/"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(pattern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"B2721_CC_"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fileext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address,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destfile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read_fitpoly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get_solcap_snp_pos.R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944479" y="1420162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Solanum tuberosum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738)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22012</TotalTime>
  <Words>3187</Words>
  <Application>Microsoft Macintosh PowerPoint</Application>
  <PresentationFormat>On-screen Show (4:3)</PresentationFormat>
  <Paragraphs>335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Rounded MT Bold</vt:lpstr>
      <vt:lpstr>Calibri</vt:lpstr>
      <vt:lpstr>Calibri Light</vt:lpstr>
      <vt:lpstr>Consolas</vt:lpstr>
      <vt:lpstr>Office Theme</vt:lpstr>
      <vt:lpstr>MAPpoly training section </vt:lpstr>
      <vt:lpstr>Outline</vt:lpstr>
      <vt:lpstr>Installation</vt:lpstr>
      <vt:lpstr>Reading/importing datasets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Two-point analysis</vt:lpstr>
      <vt:lpstr>Recombination fraction matrix</vt:lpstr>
      <vt:lpstr>Filtering by pairwise recombination fraction</vt:lpstr>
      <vt:lpstr>Filtering by pairwise recombination fraction</vt:lpstr>
      <vt:lpstr>Ordering within a specific linkage group</vt:lpstr>
      <vt:lpstr>Ordering within a specific linkage group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Preferential pairing profiles</vt:lpstr>
      <vt:lpstr>Parallel map construction – genomic order</vt:lpstr>
      <vt:lpstr>Results</vt:lpstr>
      <vt:lpstr>Results</vt:lpstr>
      <vt:lpstr>Results</vt:lpstr>
      <vt:lpstr>Parallel map construction – MDS order</vt:lpstr>
      <vt:lpstr>Results</vt:lpstr>
      <vt:lpstr>Results</vt:lpstr>
      <vt:lpstr>Results</vt:lpstr>
      <vt:lpstr>Reading/importing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179</cp:revision>
  <dcterms:created xsi:type="dcterms:W3CDTF">2019-10-28T21:32:32Z</dcterms:created>
  <dcterms:modified xsi:type="dcterms:W3CDTF">2020-12-02T00:18:42Z</dcterms:modified>
</cp:coreProperties>
</file>